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343"/>
    <a:srgbClr val="B63942"/>
    <a:srgbClr val="E5C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B7A40D-F012-44DC-8A1D-DE0BFABD5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89B4A00-5DF2-4265-9660-49C71F873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319B73-E90E-4E6A-8FE5-A5ECED38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238371-EC2D-430E-A556-EC7C1739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2046DB-DFEC-46B1-8532-63F16C1A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25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26F665-63BF-482C-B34F-48D0AABA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0F134C-A63D-419D-AD5A-BC6A7463B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1CA10F-B3FC-4222-B5B8-19E84D23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43382C-FC11-42BF-8528-E24590F6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5F5017-EC67-4C95-952E-E59C9672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36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D3F9217-5251-45A6-90BE-75CD4530B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6DBB8D4-3D64-415F-8B10-50F3DED57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2A923A-7C8B-4F79-BA36-D76F1A3E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257C92-E6F5-436D-8070-689224EB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9A077D-96A7-4FC3-BFA3-D9D4C161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1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17B09-BE7E-4446-90C5-8E74DE23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DD29A-3639-488F-A1D2-76C59FC6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8DF34F-5B64-4403-B36C-35C9405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0150A1-9155-4478-8633-D7958C17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576593-573F-44AC-A3BE-DFE883F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16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702C24-94BB-4A6C-AEA8-E385CC8C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F1E97E-E328-4DA3-81C0-AFAD6001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5457A4-5C79-40F7-9499-C3554F08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07E5CD-081F-45D3-8959-5F361466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39B7A1-5E96-4D6A-83D5-850031CB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04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345167-3E2A-49C3-996D-43E59367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56414C-3FC7-4F06-954A-E89F771C3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6B595E-F8CD-43F3-9775-F1CAA338D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45CFB2-ECCA-4AAE-BD93-23F7CF8A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BD279E-1F41-474A-A1A2-EED3CE38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E96A76-2BDD-4A90-B77E-293FBA7F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8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A76737-4C81-4A42-A2D7-8248CB03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02B73A-C5F8-47AB-954D-CF81B94D4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05C992-A8E6-49D9-A4C7-6242052C8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B25A101-D28E-45BF-9EF6-A8CEF2242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D6D1BFC-9B2B-456A-819E-26A0A4A3B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FC86EB-D19E-49D7-8AA8-E1E57068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2ADC4D1-BF1D-43AC-AAF8-B1F16CA6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C5B7CF8-B856-42C7-92B9-5ECF2F6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2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BB178D-B55C-4B3A-BFD8-8BADACD2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FDAF143-4D8B-425D-9097-BDADCAE9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5B89167-8C46-41B7-90E6-06F3DB60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458259-DEF7-47EF-9853-DCED6E40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02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A33E135-7A8E-474F-842F-DBC4BFA7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EED8B02-5C3B-4177-BD34-C636DFE9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F736AF-2B3E-49C4-BA6B-5C3F3D4C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40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51699-5BA4-439F-80BE-2EFA907F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19E955-4052-4B2F-9843-2763A45B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3B17AC-0EF4-4DAD-A3B3-16A9911C7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A5D2C9-BF4F-4D62-BD35-542F8C33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173A1A-DC2F-430C-A8C5-C0E43CFB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E36C09-721F-4028-A126-5730A14D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27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EB928D-E90C-4D8F-8D29-10562F54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FD274B-87A5-415A-90A6-E76110810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4B189A-8A87-48C1-B639-9D27231B0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2D716F-7B7D-4CE8-9980-7226D5E1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BFA5A85-D576-4647-9BF2-760D5EE6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DC5006B-8658-46AB-AF48-18CE93F1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9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4612DD6-F351-4487-8A9E-EA82FB60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6A51F4-CBD2-4FA3-A873-E49CE6B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226496-1370-4AAB-A88C-A7D11607B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F932-1E5D-45C2-9923-1990579D3419}" type="datetimeFigureOut">
              <a:rPr lang="tr-TR" smtClean="0"/>
              <a:t>1.6.2020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A8947F-E918-4C7B-906F-0353848E6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3189A8-E493-4010-A071-89EBD8336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6C78-318B-441C-BC9A-5902458672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6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ikdörtgen 77">
            <a:extLst>
              <a:ext uri="{FF2B5EF4-FFF2-40B4-BE49-F238E27FC236}">
                <a16:creationId xmlns:a16="http://schemas.microsoft.com/office/drawing/2014/main" id="{612B7624-969E-48A2-82E4-5BCE82A31B7B}"/>
              </a:ext>
            </a:extLst>
          </p:cNvPr>
          <p:cNvSpPr/>
          <p:nvPr/>
        </p:nvSpPr>
        <p:spPr>
          <a:xfrm>
            <a:off x="36320" y="23673"/>
            <a:ext cx="12119355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B6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798A7589-E26C-4348-A665-40C3268F2320}"/>
              </a:ext>
            </a:extLst>
          </p:cNvPr>
          <p:cNvGrpSpPr/>
          <p:nvPr/>
        </p:nvGrpSpPr>
        <p:grpSpPr>
          <a:xfrm>
            <a:off x="208590" y="780019"/>
            <a:ext cx="3995110" cy="5504130"/>
            <a:chOff x="208590" y="780019"/>
            <a:chExt cx="3995110" cy="5504130"/>
          </a:xfrm>
        </p:grpSpPr>
        <p:sp>
          <p:nvSpPr>
            <p:cNvPr id="77" name="Metin kutusu 76">
              <a:extLst>
                <a:ext uri="{FF2B5EF4-FFF2-40B4-BE49-F238E27FC236}">
                  <a16:creationId xmlns:a16="http://schemas.microsoft.com/office/drawing/2014/main" id="{6064DB25-B4F6-41DB-A346-773C0CDB2373}"/>
                </a:ext>
              </a:extLst>
            </p:cNvPr>
            <p:cNvSpPr txBox="1"/>
            <p:nvPr/>
          </p:nvSpPr>
          <p:spPr>
            <a:xfrm>
              <a:off x="310479" y="865379"/>
              <a:ext cx="280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/>
                <a:t>Standart bir şezlong örneği;</a:t>
              </a:r>
            </a:p>
          </p:txBody>
        </p:sp>
        <p:cxnSp>
          <p:nvCxnSpPr>
            <p:cNvPr id="81" name="Düz Bağlayıcı 80">
              <a:extLst>
                <a:ext uri="{FF2B5EF4-FFF2-40B4-BE49-F238E27FC236}">
                  <a16:creationId xmlns:a16="http://schemas.microsoft.com/office/drawing/2014/main" id="{59AA9E92-E06C-4CC0-898D-A35F5C564E98}"/>
                </a:ext>
              </a:extLst>
            </p:cNvPr>
            <p:cNvCxnSpPr/>
            <p:nvPr/>
          </p:nvCxnSpPr>
          <p:spPr>
            <a:xfrm>
              <a:off x="4203700" y="780019"/>
              <a:ext cx="0" cy="5504130"/>
            </a:xfrm>
            <a:prstGeom prst="line">
              <a:avLst/>
            </a:prstGeom>
            <a:ln w="88900" cmpd="tri">
              <a:solidFill>
                <a:srgbClr val="A37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 descr="2h Sandalye Masa I Şezlong MARE Kollu Yeşil-Bej">
              <a:extLst>
                <a:ext uri="{FF2B5EF4-FFF2-40B4-BE49-F238E27FC236}">
                  <a16:creationId xmlns:a16="http://schemas.microsoft.com/office/drawing/2014/main" id="{ECB13D2D-E18A-4C03-BA64-EECFBBF42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0" y="1880840"/>
              <a:ext cx="3367425" cy="227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4CDD88CF-A945-472D-9BAA-8D64640482BE}"/>
                </a:ext>
              </a:extLst>
            </p:cNvPr>
            <p:cNvSpPr txBox="1"/>
            <p:nvPr/>
          </p:nvSpPr>
          <p:spPr>
            <a:xfrm>
              <a:off x="618648" y="1333868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70 cm</a:t>
              </a:r>
            </a:p>
          </p:txBody>
        </p:sp>
        <p:cxnSp>
          <p:nvCxnSpPr>
            <p:cNvPr id="11" name="Düz Bağlayıcı 10">
              <a:extLst>
                <a:ext uri="{FF2B5EF4-FFF2-40B4-BE49-F238E27FC236}">
                  <a16:creationId xmlns:a16="http://schemas.microsoft.com/office/drawing/2014/main" id="{B26AFA82-BCE4-4B08-B2B0-54AD3390F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198" y="3160015"/>
              <a:ext cx="0" cy="126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>
              <a:extLst>
                <a:ext uri="{FF2B5EF4-FFF2-40B4-BE49-F238E27FC236}">
                  <a16:creationId xmlns:a16="http://schemas.microsoft.com/office/drawing/2014/main" id="{CC281912-4101-4144-9A20-C184B4500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8251" y="3485497"/>
              <a:ext cx="0" cy="90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>
              <a:extLst>
                <a:ext uri="{FF2B5EF4-FFF2-40B4-BE49-F238E27FC236}">
                  <a16:creationId xmlns:a16="http://schemas.microsoft.com/office/drawing/2014/main" id="{3D125D56-2FB7-4CFA-AACB-A0E86F76B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198" y="4320857"/>
              <a:ext cx="2844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AC7C40C4-60A8-46C4-A2BC-BF7124D8C41C}"/>
                </a:ext>
              </a:extLst>
            </p:cNvPr>
            <p:cNvSpPr txBox="1"/>
            <p:nvPr/>
          </p:nvSpPr>
          <p:spPr>
            <a:xfrm>
              <a:off x="1249863" y="432085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/>
                <a:t>195 cm</a:t>
              </a:r>
            </a:p>
          </p:txBody>
        </p:sp>
        <p:cxnSp>
          <p:nvCxnSpPr>
            <p:cNvPr id="80" name="Düz Bağlayıcı 79">
              <a:extLst>
                <a:ext uri="{FF2B5EF4-FFF2-40B4-BE49-F238E27FC236}">
                  <a16:creationId xmlns:a16="http://schemas.microsoft.com/office/drawing/2014/main" id="{BE5F57CE-4BE4-45D7-A169-D5AB05328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64" y="1618429"/>
              <a:ext cx="0" cy="54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Düz Bağlayıcı 81">
              <a:extLst>
                <a:ext uri="{FF2B5EF4-FFF2-40B4-BE49-F238E27FC236}">
                  <a16:creationId xmlns:a16="http://schemas.microsoft.com/office/drawing/2014/main" id="{DD9DE737-695A-452E-A70C-0434E5E51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7460" y="1611089"/>
              <a:ext cx="0" cy="468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Düz Ok Bağlayıcısı 82">
              <a:extLst>
                <a:ext uri="{FF2B5EF4-FFF2-40B4-BE49-F238E27FC236}">
                  <a16:creationId xmlns:a16="http://schemas.microsoft.com/office/drawing/2014/main" id="{733E82DE-BCCF-4332-ACA7-A319856E8F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464" y="1845089"/>
              <a:ext cx="792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2" descr="2h Sandalye Masa I Şezlong MARE Kollu Yeşil-Bej">
            <a:extLst>
              <a:ext uri="{FF2B5EF4-FFF2-40B4-BE49-F238E27FC236}">
                <a16:creationId xmlns:a16="http://schemas.microsoft.com/office/drawing/2014/main" id="{8DA0A7E3-2653-4A42-BC07-D4B50824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18" y="1482881"/>
            <a:ext cx="2169717" cy="146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id="{7100F932-27A1-469C-B313-C794C00D0ECC}"/>
              </a:ext>
            </a:extLst>
          </p:cNvPr>
          <p:cNvGrpSpPr/>
          <p:nvPr/>
        </p:nvGrpSpPr>
        <p:grpSpPr>
          <a:xfrm>
            <a:off x="4399034" y="333481"/>
            <a:ext cx="7756641" cy="5386828"/>
            <a:chOff x="4399034" y="333481"/>
            <a:chExt cx="7897544" cy="5386828"/>
          </a:xfrm>
        </p:grpSpPr>
        <p:cxnSp>
          <p:nvCxnSpPr>
            <p:cNvPr id="37" name="Düz Ok Bağlayıcısı 36">
              <a:extLst>
                <a:ext uri="{FF2B5EF4-FFF2-40B4-BE49-F238E27FC236}">
                  <a16:creationId xmlns:a16="http://schemas.microsoft.com/office/drawing/2014/main" id="{E39918AC-0999-448E-9C8A-C20A96CAE562}"/>
                </a:ext>
              </a:extLst>
            </p:cNvPr>
            <p:cNvCxnSpPr/>
            <p:nvPr/>
          </p:nvCxnSpPr>
          <p:spPr>
            <a:xfrm>
              <a:off x="5663570" y="3158886"/>
              <a:ext cx="0" cy="9088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>
              <a:extLst>
                <a:ext uri="{FF2B5EF4-FFF2-40B4-BE49-F238E27FC236}">
                  <a16:creationId xmlns:a16="http://schemas.microsoft.com/office/drawing/2014/main" id="{D5CE2DBD-775D-49F0-9ADB-526BE758851D}"/>
                </a:ext>
              </a:extLst>
            </p:cNvPr>
            <p:cNvCxnSpPr/>
            <p:nvPr/>
          </p:nvCxnSpPr>
          <p:spPr>
            <a:xfrm>
              <a:off x="7535909" y="3166414"/>
              <a:ext cx="0" cy="9088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Ok Bağlayıcısı 38">
              <a:extLst>
                <a:ext uri="{FF2B5EF4-FFF2-40B4-BE49-F238E27FC236}">
                  <a16:creationId xmlns:a16="http://schemas.microsoft.com/office/drawing/2014/main" id="{20B94B3D-019D-40BA-A875-78E5A576DA75}"/>
                </a:ext>
              </a:extLst>
            </p:cNvPr>
            <p:cNvCxnSpPr/>
            <p:nvPr/>
          </p:nvCxnSpPr>
          <p:spPr>
            <a:xfrm>
              <a:off x="9326366" y="3106358"/>
              <a:ext cx="0" cy="9088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Ok Bağlayıcısı 39">
              <a:extLst>
                <a:ext uri="{FF2B5EF4-FFF2-40B4-BE49-F238E27FC236}">
                  <a16:creationId xmlns:a16="http://schemas.microsoft.com/office/drawing/2014/main" id="{769F65BB-C1CC-4C93-A046-33ED8F65ED67}"/>
                </a:ext>
              </a:extLst>
            </p:cNvPr>
            <p:cNvCxnSpPr/>
            <p:nvPr/>
          </p:nvCxnSpPr>
          <p:spPr>
            <a:xfrm>
              <a:off x="11131442" y="3116914"/>
              <a:ext cx="0" cy="9088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93EC7006-A656-4BE6-9A7E-BC873CA7095B}"/>
                </a:ext>
              </a:extLst>
            </p:cNvPr>
            <p:cNvSpPr txBox="1"/>
            <p:nvPr/>
          </p:nvSpPr>
          <p:spPr>
            <a:xfrm>
              <a:off x="7496260" y="3377064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B12D10BD-0DE8-4B6E-8CD9-771626932606}"/>
                </a:ext>
              </a:extLst>
            </p:cNvPr>
            <p:cNvSpPr txBox="1"/>
            <p:nvPr/>
          </p:nvSpPr>
          <p:spPr>
            <a:xfrm>
              <a:off x="5631772" y="3366301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BFF1FC36-4AB2-45E2-9BD0-FD5831C5EA0A}"/>
                </a:ext>
              </a:extLst>
            </p:cNvPr>
            <p:cNvSpPr txBox="1"/>
            <p:nvPr/>
          </p:nvSpPr>
          <p:spPr>
            <a:xfrm>
              <a:off x="9337247" y="3377064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70FACA21-207F-43DF-A5BA-76CC3E523001}"/>
                </a:ext>
              </a:extLst>
            </p:cNvPr>
            <p:cNvSpPr txBox="1"/>
            <p:nvPr/>
          </p:nvSpPr>
          <p:spPr>
            <a:xfrm>
              <a:off x="11156291" y="3374890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79" name="Metin kutusu 78">
              <a:extLst>
                <a:ext uri="{FF2B5EF4-FFF2-40B4-BE49-F238E27FC236}">
                  <a16:creationId xmlns:a16="http://schemas.microsoft.com/office/drawing/2014/main" id="{EEA795B0-F556-4C12-9072-86F46ABCFAFF}"/>
                </a:ext>
              </a:extLst>
            </p:cNvPr>
            <p:cNvSpPr txBox="1"/>
            <p:nvPr/>
          </p:nvSpPr>
          <p:spPr>
            <a:xfrm>
              <a:off x="4687419" y="333481"/>
              <a:ext cx="7609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Sosyal mesafeyi sağlamak amacıyla </a:t>
              </a:r>
              <a:r>
                <a:rPr lang="tr-TR" b="1" dirty="0"/>
                <a:t>uyulması gereken asgari mesafe ölçüsü</a:t>
              </a:r>
              <a:r>
                <a:rPr lang="tr-TR" dirty="0"/>
                <a:t> aşağıda örneklendirilen şekilde uygulanmalıdır.</a:t>
              </a:r>
            </a:p>
          </p:txBody>
        </p:sp>
        <p:pic>
          <p:nvPicPr>
            <p:cNvPr id="86" name="Picture 2" descr="2h Sandalye Masa I Şezlong MARE Kollu Yeşil-Bej">
              <a:extLst>
                <a:ext uri="{FF2B5EF4-FFF2-40B4-BE49-F238E27FC236}">
                  <a16:creationId xmlns:a16="http://schemas.microsoft.com/office/drawing/2014/main" id="{645AD22E-B28C-47EC-BDC3-28909B46C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829" y="1410498"/>
              <a:ext cx="2169717" cy="146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5" name="Düz Ok Bağlayıcısı 84">
              <a:extLst>
                <a:ext uri="{FF2B5EF4-FFF2-40B4-BE49-F238E27FC236}">
                  <a16:creationId xmlns:a16="http://schemas.microsoft.com/office/drawing/2014/main" id="{225C566C-0243-40BE-9C5A-D0574F286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9451" y="2207032"/>
              <a:ext cx="989862" cy="552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2" descr="2h Sandalye Masa I Şezlong MARE Kollu Yeşil-Bej">
              <a:extLst>
                <a:ext uri="{FF2B5EF4-FFF2-40B4-BE49-F238E27FC236}">
                  <a16:creationId xmlns:a16="http://schemas.microsoft.com/office/drawing/2014/main" id="{CDDD179E-5149-4D6F-A87A-17EC35005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166" y="1338935"/>
              <a:ext cx="2169717" cy="146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7" name="Düz Ok Bağlayıcısı 86">
              <a:extLst>
                <a:ext uri="{FF2B5EF4-FFF2-40B4-BE49-F238E27FC236}">
                  <a16:creationId xmlns:a16="http://schemas.microsoft.com/office/drawing/2014/main" id="{058DDC2F-F143-41CD-91E6-FFC20A775A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4998" y="2172169"/>
              <a:ext cx="989862" cy="552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9FF99EC3-C292-41BB-9405-83555E9EDF99}"/>
                </a:ext>
              </a:extLst>
            </p:cNvPr>
            <p:cNvSpPr txBox="1"/>
            <p:nvPr/>
          </p:nvSpPr>
          <p:spPr>
            <a:xfrm>
              <a:off x="6242534" y="1827453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89" name="Metin kutusu 88">
              <a:extLst>
                <a:ext uri="{FF2B5EF4-FFF2-40B4-BE49-F238E27FC236}">
                  <a16:creationId xmlns:a16="http://schemas.microsoft.com/office/drawing/2014/main" id="{FF5CE5ED-0E5E-4992-9C3F-5D74AF95AA82}"/>
                </a:ext>
              </a:extLst>
            </p:cNvPr>
            <p:cNvSpPr txBox="1"/>
            <p:nvPr/>
          </p:nvSpPr>
          <p:spPr>
            <a:xfrm>
              <a:off x="9233025" y="1724462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pic>
          <p:nvPicPr>
            <p:cNvPr id="90" name="Picture 2" descr="2h Sandalye Masa I Şezlong MARE Kollu Yeşil-Bej">
              <a:extLst>
                <a:ext uri="{FF2B5EF4-FFF2-40B4-BE49-F238E27FC236}">
                  <a16:creationId xmlns:a16="http://schemas.microsoft.com/office/drawing/2014/main" id="{58DE679D-5025-47FD-8988-6A5D3A1C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034" y="4254146"/>
              <a:ext cx="2169717" cy="146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2h Sandalye Masa I Şezlong MARE Kollu Yeşil-Bej">
              <a:extLst>
                <a:ext uri="{FF2B5EF4-FFF2-40B4-BE49-F238E27FC236}">
                  <a16:creationId xmlns:a16="http://schemas.microsoft.com/office/drawing/2014/main" id="{FB4BF18B-9CEC-4C64-93AC-D451FB4DF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645" y="4181763"/>
              <a:ext cx="2169717" cy="146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2" name="Düz Ok Bağlayıcısı 91">
              <a:extLst>
                <a:ext uri="{FF2B5EF4-FFF2-40B4-BE49-F238E27FC236}">
                  <a16:creationId xmlns:a16="http://schemas.microsoft.com/office/drawing/2014/main" id="{56EFCF9F-82DC-4391-909D-ED6BCB1091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8267" y="4978297"/>
              <a:ext cx="989862" cy="552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2" descr="2h Sandalye Masa I Şezlong MARE Kollu Yeşil-Bej">
              <a:extLst>
                <a:ext uri="{FF2B5EF4-FFF2-40B4-BE49-F238E27FC236}">
                  <a16:creationId xmlns:a16="http://schemas.microsoft.com/office/drawing/2014/main" id="{DF6CC582-B05A-4EEF-9C40-84F665D6C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8982" y="4110200"/>
              <a:ext cx="2169717" cy="146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Düz Ok Bağlayıcısı 93">
              <a:extLst>
                <a:ext uri="{FF2B5EF4-FFF2-40B4-BE49-F238E27FC236}">
                  <a16:creationId xmlns:a16="http://schemas.microsoft.com/office/drawing/2014/main" id="{326E644C-EB5D-444F-BB82-3BE09B0E0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3814" y="4943434"/>
              <a:ext cx="989862" cy="552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Metin kutusu 94">
              <a:extLst>
                <a:ext uri="{FF2B5EF4-FFF2-40B4-BE49-F238E27FC236}">
                  <a16:creationId xmlns:a16="http://schemas.microsoft.com/office/drawing/2014/main" id="{638A24D5-6568-48A8-81A2-B72DA39EBC7D}"/>
                </a:ext>
              </a:extLst>
            </p:cNvPr>
            <p:cNvSpPr txBox="1"/>
            <p:nvPr/>
          </p:nvSpPr>
          <p:spPr>
            <a:xfrm>
              <a:off x="6301350" y="4598718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  <p:sp>
          <p:nvSpPr>
            <p:cNvPr id="96" name="Metin kutusu 95">
              <a:extLst>
                <a:ext uri="{FF2B5EF4-FFF2-40B4-BE49-F238E27FC236}">
                  <a16:creationId xmlns:a16="http://schemas.microsoft.com/office/drawing/2014/main" id="{877729A8-A37F-4982-B1CE-2B3DD0A46BBE}"/>
                </a:ext>
              </a:extLst>
            </p:cNvPr>
            <p:cNvSpPr txBox="1"/>
            <p:nvPr/>
          </p:nvSpPr>
          <p:spPr>
            <a:xfrm>
              <a:off x="9291841" y="4495727"/>
              <a:ext cx="80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150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6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ikdörtgen 77">
            <a:extLst>
              <a:ext uri="{FF2B5EF4-FFF2-40B4-BE49-F238E27FC236}">
                <a16:creationId xmlns:a16="http://schemas.microsoft.com/office/drawing/2014/main" id="{612B7624-969E-48A2-82E4-5BCE82A31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B6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EEA795B0-F556-4C12-9072-86F46ABCFAFF}"/>
              </a:ext>
            </a:extLst>
          </p:cNvPr>
          <p:cNvSpPr txBox="1"/>
          <p:nvPr/>
        </p:nvSpPr>
        <p:spPr>
          <a:xfrm>
            <a:off x="5219223" y="1246476"/>
            <a:ext cx="6716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Sosyal mesafeyi sağlamak amacıyla </a:t>
            </a:r>
            <a:r>
              <a:rPr lang="tr-TR" b="1" dirty="0"/>
              <a:t>uyulması gereken asgari mesafe ölçüsünü koruyabilmek amacıyla;</a:t>
            </a:r>
          </a:p>
          <a:p>
            <a:r>
              <a:rPr lang="tr-TR" b="1" dirty="0"/>
              <a:t>	</a:t>
            </a:r>
            <a:r>
              <a:rPr lang="tr-TR" dirty="0"/>
              <a:t>Localarda sosyal mesafe kurallarına uygun olarak düzenleme yapılmalıdır. Loca alanlarında 2 metrekareye1 kişi olacak şekilde kapasite belirlenmelidir.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FE2ECB-091C-4D67-A2C9-B6E5A1AF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35544" b="6189"/>
          <a:stretch/>
        </p:blipFill>
        <p:spPr>
          <a:xfrm>
            <a:off x="256032" y="1017876"/>
            <a:ext cx="4777263" cy="39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71</Words>
  <Application>Microsoft Office PowerPoint</Application>
  <PresentationFormat>Geniş ekran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Administrator</cp:lastModifiedBy>
  <cp:revision>16</cp:revision>
  <cp:lastPrinted>2020-05-29T09:57:36Z</cp:lastPrinted>
  <dcterms:created xsi:type="dcterms:W3CDTF">2020-05-22T08:38:51Z</dcterms:created>
  <dcterms:modified xsi:type="dcterms:W3CDTF">2020-05-31T22:31:30Z</dcterms:modified>
</cp:coreProperties>
</file>